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09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9AB-025E-42AD-9870-5A72B8050BA5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139C-B2F7-41BA-8D50-5A7079F5D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9AB-025E-42AD-9870-5A72B8050BA5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139C-B2F7-41BA-8D50-5A7079F5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9AB-025E-42AD-9870-5A72B8050BA5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139C-B2F7-41BA-8D50-5A7079F5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9AB-025E-42AD-9870-5A72B8050BA5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139C-B2F7-41BA-8D50-5A7079F5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9AB-025E-42AD-9870-5A72B8050BA5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139C-B2F7-41BA-8D50-5A7079F5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9AB-025E-42AD-9870-5A72B8050BA5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139C-B2F7-41BA-8D50-5A7079F5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9AB-025E-42AD-9870-5A72B8050BA5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139C-B2F7-41BA-8D50-5A7079F5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9AB-025E-42AD-9870-5A72B8050BA5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139C-B2F7-41BA-8D50-5A7079F5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9AB-025E-42AD-9870-5A72B8050BA5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139C-B2F7-41BA-8D50-5A7079F5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9AB-025E-42AD-9870-5A72B8050BA5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139C-B2F7-41BA-8D50-5A7079F5D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4189AB-025E-42AD-9870-5A72B8050BA5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B03139C-B2F7-41BA-8D50-5A7079F5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DD4189AB-025E-42AD-9870-5A72B8050BA5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7B03139C-B2F7-41BA-8D50-5A7079F5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806209"/>
          </a:xfrm>
        </p:spPr>
        <p:txBody>
          <a:bodyPr/>
          <a:lstStyle/>
          <a:p>
            <a:r>
              <a:rPr lang="en-US" dirty="0" smtClean="0"/>
              <a:t>Are composed of carbon, hydrogen, oxygen, nitrogen, and phosphorus (CHONP).</a:t>
            </a:r>
          </a:p>
          <a:p>
            <a:r>
              <a:rPr lang="en-US" dirty="0" smtClean="0"/>
              <a:t>Made up of monomers called </a:t>
            </a:r>
            <a:r>
              <a:rPr lang="en-US" i="1" dirty="0" smtClean="0"/>
              <a:t>nucleotides</a:t>
            </a:r>
            <a:endParaRPr lang="en-US" dirty="0"/>
          </a:p>
        </p:txBody>
      </p:sp>
      <p:pic>
        <p:nvPicPr>
          <p:cNvPr id="4" name="Picture 7" descr="02_20"/>
          <p:cNvPicPr>
            <a:picLocks noChangeAspect="1" noChangeArrowheads="1"/>
          </p:cNvPicPr>
          <p:nvPr/>
        </p:nvPicPr>
        <p:blipFill>
          <a:blip r:embed="rId2" cstate="print"/>
          <a:srcRect t="30000" b="19501"/>
          <a:stretch>
            <a:fillRect/>
          </a:stretch>
        </p:blipFill>
        <p:spPr bwMode="auto">
          <a:xfrm>
            <a:off x="1143000" y="3048000"/>
            <a:ext cx="64373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5565338"/>
            <a:ext cx="77724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 dirty="0">
                <a:latin typeface="Constantia" pitchFamily="18" charset="0"/>
              </a:rPr>
              <a:t>P = Phosphate Group</a:t>
            </a:r>
          </a:p>
          <a:p>
            <a:r>
              <a:rPr lang="en-US" sz="2500" b="1" dirty="0">
                <a:latin typeface="Constantia" pitchFamily="18" charset="0"/>
              </a:rPr>
              <a:t>S= 5 Carbon Sugar   (ribose or </a:t>
            </a:r>
            <a:r>
              <a:rPr lang="en-US" sz="2500" b="1" dirty="0" err="1">
                <a:latin typeface="Constantia" pitchFamily="18" charset="0"/>
              </a:rPr>
              <a:t>deoxyribose</a:t>
            </a:r>
            <a:r>
              <a:rPr lang="en-US" sz="2500" b="1" dirty="0">
                <a:latin typeface="Constantia" pitchFamily="18" charset="0"/>
              </a:rPr>
              <a:t>)</a:t>
            </a:r>
          </a:p>
          <a:p>
            <a:r>
              <a:rPr lang="en-US" sz="2500" b="1" dirty="0">
                <a:latin typeface="Constantia" pitchFamily="18" charset="0"/>
              </a:rPr>
              <a:t>B= Nitrogen Base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main functions of nucleic acids: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/>
              <a:t>		1. Store genetic information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/>
              <a:t>		2. Transfer genetic information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main types of nucleic acids:</a:t>
            </a:r>
          </a:p>
          <a:p>
            <a:r>
              <a:rPr lang="en-US" dirty="0" smtClean="0"/>
              <a:t>(1) ribonucleic acid (RNA) </a:t>
            </a:r>
          </a:p>
          <a:p>
            <a:r>
              <a:rPr lang="en-US" dirty="0" smtClean="0"/>
              <a:t>(2) deoxyribonucleic acid (DNA)</a:t>
            </a:r>
            <a:endParaRPr lang="en-US" dirty="0"/>
          </a:p>
        </p:txBody>
      </p:sp>
      <p:pic>
        <p:nvPicPr>
          <p:cNvPr id="4" name="Picture 2" descr="C:\Users\Tom\Desktop\Bio Lessons\Kirwan Bio\DNA\DNA 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3733800"/>
            <a:ext cx="5105400" cy="2875802"/>
          </a:xfrm>
          <a:prstGeom prst="rect">
            <a:avLst/>
          </a:prstGeom>
          <a:noFill/>
        </p:spPr>
      </p:pic>
      <p:pic>
        <p:nvPicPr>
          <p:cNvPr id="5" name="Picture 2" descr="C:\Users\Tom\Pictures\RNA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371491"/>
            <a:ext cx="3421944" cy="348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ibo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ucleic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cid (</a:t>
            </a:r>
            <a:r>
              <a:rPr lang="en-US" dirty="0" smtClean="0">
                <a:solidFill>
                  <a:srgbClr val="FF0000"/>
                </a:solidFill>
              </a:rPr>
              <a:t>RNA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172200" cy="5117010"/>
          </a:xfrm>
        </p:spPr>
        <p:txBody>
          <a:bodyPr>
            <a:normAutofit fontScale="92500"/>
          </a:bodyPr>
          <a:lstStyle/>
          <a:p>
            <a:r>
              <a:rPr lang="en-US" sz="3500" dirty="0" smtClean="0"/>
              <a:t>Contains a different sugar group (ribose)</a:t>
            </a:r>
          </a:p>
          <a:p>
            <a:pPr marL="504825" indent="-504825"/>
            <a:r>
              <a:rPr lang="en-US" sz="3500" dirty="0" smtClean="0"/>
              <a:t>Single strand of nucleotides that forms a single helix</a:t>
            </a:r>
          </a:p>
          <a:p>
            <a:pPr marL="504825" indent="-504825"/>
            <a:r>
              <a:rPr lang="en-US" sz="3500" dirty="0" smtClean="0"/>
              <a:t>Functions to </a:t>
            </a:r>
            <a:r>
              <a:rPr lang="en-US" sz="3500" i="1" dirty="0" smtClean="0"/>
              <a:t>transfer</a:t>
            </a:r>
            <a:r>
              <a:rPr lang="en-US" sz="3500" dirty="0" smtClean="0"/>
              <a:t> information from the DNA to the </a:t>
            </a:r>
            <a:r>
              <a:rPr lang="en-US" sz="3500" dirty="0" err="1" smtClean="0"/>
              <a:t>ribosomes</a:t>
            </a:r>
            <a:endParaRPr lang="en-US" sz="3500" dirty="0" smtClean="0"/>
          </a:p>
          <a:p>
            <a:pPr marL="504825" indent="-504825">
              <a:buNone/>
            </a:pPr>
            <a:r>
              <a:rPr lang="en-US" dirty="0" smtClean="0"/>
              <a:t>    - </a:t>
            </a:r>
            <a:r>
              <a:rPr lang="en-US" sz="3500" dirty="0" smtClean="0"/>
              <a:t>carries a protein recipe  to the ribosome</a:t>
            </a:r>
          </a:p>
          <a:p>
            <a:pPr marL="504825" indent="-504825">
              <a:buNone/>
            </a:pPr>
            <a:r>
              <a:rPr lang="en-US" sz="3500" dirty="0" smtClean="0"/>
              <a:t>     -</a:t>
            </a:r>
            <a:r>
              <a:rPr lang="en-US" sz="3500" dirty="0" err="1" smtClean="0"/>
              <a:t>ribosomes</a:t>
            </a:r>
            <a:r>
              <a:rPr lang="en-US" sz="3500" dirty="0" smtClean="0"/>
              <a:t> are structures in a cell that make protein</a:t>
            </a:r>
          </a:p>
          <a:p>
            <a:endParaRPr lang="en-US" dirty="0"/>
          </a:p>
        </p:txBody>
      </p:sp>
      <p:pic>
        <p:nvPicPr>
          <p:cNvPr id="4" name="Picture 3" descr="C:\Users\Tom\Desktop\R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371600"/>
            <a:ext cx="2209800" cy="5345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eoxyribo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ucleic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cid (DNA)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4800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Contains the sugar </a:t>
            </a:r>
            <a:r>
              <a:rPr lang="en-US" dirty="0" err="1" smtClean="0"/>
              <a:t>deoxyribose</a:t>
            </a:r>
            <a:endParaRPr lang="en-US" dirty="0" smtClean="0"/>
          </a:p>
          <a:p>
            <a:r>
              <a:rPr lang="en-US" dirty="0" smtClean="0"/>
              <a:t>2 chains of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   nucleotides held                                   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   together by weak hydrogen  bonds</a:t>
            </a:r>
          </a:p>
          <a:p>
            <a:r>
              <a:rPr lang="en-US" dirty="0" smtClean="0"/>
              <a:t>Forms a double helix</a:t>
            </a:r>
          </a:p>
          <a:p>
            <a:r>
              <a:rPr lang="en-US" dirty="0" smtClean="0"/>
              <a:t>DNA </a:t>
            </a:r>
            <a:r>
              <a:rPr lang="en-US" i="1" dirty="0" smtClean="0"/>
              <a:t>stores</a:t>
            </a:r>
            <a:r>
              <a:rPr lang="en-US" dirty="0" smtClean="0"/>
              <a:t> hereditary information</a:t>
            </a:r>
          </a:p>
          <a:p>
            <a:pPr>
              <a:buNone/>
            </a:pPr>
            <a:r>
              <a:rPr lang="en-US" dirty="0" smtClean="0"/>
              <a:t>    - recipes for the proteins</a:t>
            </a:r>
          </a:p>
          <a:p>
            <a:r>
              <a:rPr lang="en-US" dirty="0" smtClean="0"/>
              <a:t>found in the cell’s  nucleus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4" descr="C:\Users\Tom\Desktop\DNA Diagram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4142483" cy="474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228600" y="228600"/>
            <a:ext cx="8229600" cy="1219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DNA vs. RNA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0" y="2014210"/>
            <a:ext cx="2313756" cy="4310390"/>
          </a:xfrm>
          <a:prstGeom prst="rect">
            <a:avLst/>
          </a:prstGeom>
        </p:spPr>
        <p:txBody>
          <a:bodyPr vert="horz" lIns="54864" tIns="91440" rtlCol="0">
            <a:normAutofit fontScale="25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Double stranded                   	                                                                       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Sugar–</a:t>
            </a: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Deoxyribose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                                                                Sugar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Nitrogen Bases</a:t>
            </a:r>
            <a:r>
              <a:rPr lang="en-US" sz="9600" dirty="0"/>
              <a:t>-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    Adenine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        Thymine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                                                                               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    Guanine                                                                                       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    Cytosine                                                                                        	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  <p:pic>
        <p:nvPicPr>
          <p:cNvPr id="6" name="Picture 2" descr="C:\Users\Tom\Pictures\dna_versus_rna_rever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3756" y="1524000"/>
            <a:ext cx="4485507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6629400" y="2014210"/>
            <a:ext cx="2514600" cy="4538990"/>
          </a:xfrm>
          <a:prstGeom prst="rect">
            <a:avLst/>
          </a:prstGeom>
        </p:spPr>
        <p:txBody>
          <a:bodyPr vert="horz" lIns="54864" tIns="91440" rtlCol="0">
            <a:normAutofit fontScale="92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100" dirty="0" err="1" smtClean="0"/>
              <a:t>Singl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 strand                  	                                                                       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Sugar–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3100" dirty="0"/>
              <a:t> </a:t>
            </a:r>
            <a:r>
              <a:rPr lang="en-US" sz="3100" dirty="0" smtClean="0"/>
              <a:t>       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Ribose                                                                     Sugar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Nitrogen Bases</a:t>
            </a:r>
            <a:r>
              <a:rPr lang="en-US" sz="3100" dirty="0"/>
              <a:t>-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    Adenine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        </a:t>
            </a:r>
            <a:r>
              <a:rPr kumimoji="0" lang="en-US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Uracil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                                                                               </a:t>
            </a: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    Guanine                                                                                       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    Cytosine                                  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1532206"/>
            <a:ext cx="928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DNA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1534551"/>
            <a:ext cx="907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R</a:t>
            </a:r>
            <a:r>
              <a:rPr lang="en-US" sz="2800" b="1" dirty="0" smtClean="0"/>
              <a:t>NA</a:t>
            </a:r>
            <a:endParaRPr lang="en-U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232</TotalTime>
  <Words>186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Constantia</vt:lpstr>
      <vt:lpstr>Corbel</vt:lpstr>
      <vt:lpstr>Wingdings</vt:lpstr>
      <vt:lpstr>Wingdings 2</vt:lpstr>
      <vt:lpstr>Wingdings 3</vt:lpstr>
      <vt:lpstr>Module</vt:lpstr>
      <vt:lpstr>Nucleic Acids</vt:lpstr>
      <vt:lpstr>Nucleic Acids</vt:lpstr>
      <vt:lpstr>Nucleic Acid Functions</vt:lpstr>
      <vt:lpstr>Nucleic Acids</vt:lpstr>
      <vt:lpstr>Ribonucleic Acid (RNA)</vt:lpstr>
      <vt:lpstr>Deoxyribonucleic acid (DNA)</vt:lpstr>
      <vt:lpstr>PowerPoint Presentation</vt:lpstr>
    </vt:vector>
  </TitlesOfParts>
  <Company>Harnett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Nucleic Acids</dc:title>
  <dc:creator>HCS</dc:creator>
  <cp:lastModifiedBy>Shannon Atkins</cp:lastModifiedBy>
  <cp:revision>14</cp:revision>
  <dcterms:created xsi:type="dcterms:W3CDTF">2015-01-20T00:00:19Z</dcterms:created>
  <dcterms:modified xsi:type="dcterms:W3CDTF">2015-08-21T16:17:57Z</dcterms:modified>
</cp:coreProperties>
</file>