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FE0E-DD02-4064-8198-367A4B73C29F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4976-3BE8-4940-8220-ED89E49C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54E5671-4043-4E20-9519-4AC93D3B7F25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4135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4F3FE2A-25C6-4119-BD3B-B2D4FFBB5755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71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A14D754-CC07-4533-812E-380EB273B488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1200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E19E437-5765-46B2-8B50-4C1DE738EC16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69853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996E2C2-A81D-4441-B724-4BBC51D631F1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4585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B3333BD-14F1-44B9-BE88-6037CCABB9F0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542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14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15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24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6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8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2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6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6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2174-E780-43F8-B180-891680DD2CD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CFF20A-0287-42ED-B948-86A13636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9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924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Dominant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dominant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traits need only </a:t>
            </a:r>
            <a:r>
              <a:rPr lang="en-US" sz="4800" b="1" dirty="0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allele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order to express phenotype – </a:t>
            </a:r>
            <a:r>
              <a:rPr lang="en-US" sz="4800" b="1" dirty="0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RR</a:t>
            </a:r>
            <a:r>
              <a:rPr lang="en-US" sz="4800" dirty="0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</a:t>
            </a:r>
            <a:r>
              <a:rPr lang="en-US" sz="4800" b="1" dirty="0" err="1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Rr</a:t>
            </a:r>
            <a:endParaRPr lang="en-US" sz="4800" b="1" dirty="0">
              <a:solidFill>
                <a:srgbClr val="FF66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sz="4400" b="1" dirty="0">
              <a:solidFill>
                <a:srgbClr val="FF66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Examples: Huntington’s disease</a:t>
            </a:r>
          </a:p>
          <a:p>
            <a:pPr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Cleft chin, widow’s peak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127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/>
          <p:cNvGraphicFramePr>
            <a:graphicFrameLocks noGrp="1"/>
          </p:cNvGraphicFramePr>
          <p:nvPr/>
        </p:nvGraphicFramePr>
        <p:xfrm>
          <a:off x="5638800" y="3048001"/>
          <a:ext cx="4419600" cy="3660775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</a:tblGrid>
              <a:tr h="1752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</a:t>
                      </a: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18" charset="0"/>
                        </a:rPr>
                        <a:t>RR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</a:t>
                      </a:r>
                      <a:r>
                        <a:rPr kumimoji="0" lang="en-US" sz="4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18" charset="0"/>
                        </a:rPr>
                        <a:t>Rr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</a:t>
                      </a:r>
                      <a:r>
                        <a:rPr kumimoji="0" lang="en-US" sz="4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18" charset="0"/>
                        </a:rPr>
                        <a:t>Rr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</a:t>
                      </a:r>
                      <a:r>
                        <a:rPr kumimoji="0" lang="en-US" sz="4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" pitchFamily="18" charset="0"/>
                        </a:rPr>
                        <a:t>rr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791200" y="2362201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Times" charset="0"/>
              </a:rPr>
              <a:t>    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</a:t>
            </a:r>
            <a:r>
              <a:rPr lang="en-US" sz="4000" b="1">
                <a:latin typeface="Times" charset="0"/>
              </a:rPr>
              <a:t>		    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572000" y="3429001"/>
            <a:ext cx="762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Times" charset="0"/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</a:t>
            </a:r>
          </a:p>
          <a:p>
            <a:pPr>
              <a:spcBef>
                <a:spcPct val="50000"/>
              </a:spcBef>
              <a:defRPr/>
            </a:pPr>
            <a:endParaRPr lang="en-US" sz="4000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752600" y="685801"/>
            <a:ext cx="8915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homozygous dominant </a:t>
            </a:r>
          </a:p>
          <a:p>
            <a:pPr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heterozygous  </a:t>
            </a:r>
          </a:p>
          <a:p>
            <a:pPr>
              <a:defRPr/>
            </a:pPr>
            <a:r>
              <a:rPr lang="en-US" sz="3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homozygous recessive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0"/>
            <a:ext cx="8991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66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Simple Dominant Traits </a:t>
            </a:r>
          </a:p>
        </p:txBody>
      </p:sp>
    </p:spTree>
    <p:extLst>
      <p:ext uri="{BB962C8B-B14F-4D97-AF65-F5344CB8AC3E}">
        <p14:creationId xmlns:p14="http://schemas.microsoft.com/office/powerpoint/2010/main" val="37642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675" y="122237"/>
            <a:ext cx="7772400" cy="762000"/>
          </a:xfrm>
        </p:spPr>
        <p:txBody>
          <a:bodyPr/>
          <a:lstStyle/>
          <a:p>
            <a:r>
              <a:rPr lang="en-US" dirty="0" smtClean="0"/>
              <a:t>Human Genetics Vocabulary</a:t>
            </a:r>
            <a:endParaRPr lang="en-US" dirty="0"/>
          </a:p>
        </p:txBody>
      </p:sp>
      <p:sp>
        <p:nvSpPr>
          <p:cNvPr id="5" name="AutoShape 2" descr="data:image/jpeg;base64,/9j/4AAQSkZJRgABAQAAAQABAAD/2wCEAAkGBxQSEhUSEhQWFRQVGBQXFRUWGBcXGhcYGRcYGBUYFBcYHCggGCYlHBsbIjEhJSkrLy4uFx8zODMsNygtLisBCgoKBQUFDgUFDisZExkrKysrKysrKysrKysrKysrKysrKysrKysrKysrKysrKysrKysrKysrKysrKysrKysrK//AABEIANUA7QMBIgACEQEDEQH/xAAbAAEAAgMBAQAAAAAAAAAAAAAABAYCAwUBB//EAD8QAAICAQMCBAMHAQUGBwEAAAECAAMRBBIhBTEGE0FRImFxBxQjMkKBkaEVYnKC0RYzUsHh8CUmNDVDc6Ik/8QAFAEBAAAAAAAAAAAAAAAAAAAAAP/EABQRAQAAAAAAAAAAAAAAAAAAAAD/2gAMAwEAAhEDEQA/APuMREBERAROZ1nrVemxuyWbO1RjJx9TxIvQ+pX3uXKKtP6Tzkn5e/17QO7PMz2U3xvoLa3XqFDsGoB31D/5F/4QO3MC5RIfR9d59Fd2Nu9FYr32kjkfseJWK+o2XdWanzQtdSZFYzuYjG7d+nB3D+IFziBEBETEsB3gZRIt/UaksSp3UWWZKITy2O+BJUBERAREQEREBERAREQEREBERA5XW9bYm1a1JLcbsZwfQf8AWcDWeGdXaCfvRrcjggscHHB4IEuZE9gUboPVdXptQmj1mLFYDbeSMsx/KBjv889szveLPEaaGk2uCzfpRRkn5kDnA9ZyvHumtZ9K1OwMluSXGeMrwuCMH27/AEkfUaezU9XAtCeRp0zWv6ixHxFx6jt/ECP4T8NW6hjrOoPvNhD11EYCrj4S3tx2WX5EAAAAAHYDiZRASF1vSi2i2tskOjKcd+Qe0mxApv2WX50Zq2svk2MgDdx6/tyTIvhD8bqOrvFjsFJTYRgISQMDI54X3kjwTafvWuTt+ISO2OSRke/pMPATGrUazTMPiV/Mz77u+M/tAu8REBKH9pGoeu7RNWm8+Z6k4UArlgAcE8y+SjfazcatPVcCw2WqDtGchvp8wIG/7RdNcUqs05w4ba2AM7Tzwx/LyJbNFZurRj3KqT9SOZWPtBvx08uNx5qI2kA8/UidrwwSdJpy2cmpCc9+VB5gdOIiByvEvVvutDXkZC43YBPB+Q57yX0zWrfVXcv5bFVhn2IzzHU9Ct9T02Z2WKVbHBwfYynfZdrGA1WkLbhpbiifCVwhzhRk89u/zMC49S6hXp62ttYIiDJY/wDL3PykXoHWk1dYtrB2MMj/AEPsflKXrL36vrH0wBXRUMQ7cEXMAMgjuO5APyJ9p9B0WkSlFrrUKigBVHoBA3xEQK7oPFC2a+7Qldr1LuBzyRxzj6EGWKfP/F6rpOpaTWLwLWNV2PUYCqeOeM/0l16n1Cuis2WsFUep9T7Aep+kDZRq0ckKwJXuB6fWb5RfsmpPkXWkuwtudlLrj4e42+45l6gIiICIiBSvG1h+96NNtxG4HKLuRTvGDYf08ZmnxJo79N1GrXU1NclmKrQDjyxtI3sAOR85L8Tu412mC2WLnHwqMq2H53H6S4QKNpPH7WOirpmw1pqJycgD9ZG3t+8vM8Cj2nsBETXe+FY+wJ/gQKL4CuNmu6i+5tocKobsPibOPftHht3s6zrXO/YqKihhxwQCVOPcGbfsod3ousdgxa5sEYPA7cj6zT4Oc19U11TMWLncowcAA5POP739IF/iIgJRftg0z26JUQbs2oWG7aMKGIycj1Al6lB+2TVFNGgUnc1yAAAEngjjP1gPH+ne7T6WhSoDbGdWOMgBQAPflv6S86aoIioBgKAAPkBifN/GDvU/SzZv2jy1sxjGfw8huP8AvE+mCB7ERA8JnzrwJdm/qjpg1bztI5ORvJEsnj7rJ0ehtuT8/wAKJxnDOdoOP3mPgbw4NFpvLLeY9hNljn1Zh2+gHEDjfY/QBprXzuZrTk/RVOP5Jl9lB+zJ1qt1mjBP4VpYA59SQcZ+gl+gIiIFE+1/K6Su1Pz13JjgHg5yOfpIPjvVNbd0+px+DdtL8EfmKA8+nB/rJ/j7ZqdRpensN3mP5rANgqq+uM5x3k37QOkLZp0sCFm07B1AO3A4zk+wwD+0C00UhFCqMBQAAPQCbJyfDPW69ZQltZ7gZ+vyz3HznWgIiICIiBiUGc4595lE4nUOq216zTUCtfJuNga0tzuWp3Cqn+XvA7cREBInVtO1lLoh2sykA9sZkuIHG8KdF+6acU53HLMxwBksSecDB49ZgPDwGt++BjuK7SuTgjGO3aRdf4huquUNSBS16ULlvxbCwGbKkAwVBPOTnCsfTmzQAiIgJyus9Bq1LVtZuzWcjBwDyCQw9e06sQOZ1zoqapVSwkBW3cEg/wBJ0a0wAB6AD+JVbevaivW1U2eUFvssRKgG8wVqrEXGzOzkr+TGcHvxLZAREQOR4o6Amuo8iwkLuVsj3U8TqU17VCj0AHPyGJnOP4o6190oaxUNtmG8uoHBdlUsef0gAEk+gEB07w7VTqbtUmfMvxv9uJ2Jo0N2+tHPG5VbH1AM3wEREDlU9BrGqbVn4rSu1WP6V9QJ1GXIwexnN8SdQbT6a25BlkUlQQSCewyF5PJ7DmRPCfVHvR/Nsrd0baVSq2kpxkB0tJbnuD2IgdbR6GuoYrUID6DgfsPSSIiAiIgIiebhnHrA9kHW9NWy2i0kg0M7KBjBL1tWc/s2ZOkDUdXqS5KGb8SzlV/1Pp2gT4iICInmYFaq8O3Lq21XnVvubjzKSz11cZqqffhBxnOOSeZZoiAiJ5mB7ERA4H+zRNoZtRa9S2m9KW2nbYc8byN20EkhfT3xxO/EQEREBON4h8OVatTv3BxXZWjqzqVFg+LhSM8gcH2nZiBF6VohRTXSpJFaqoJJJOBjJJ5kqIgIiIEbqOlNtbILHrJHD1nDKe4Izx39Dwe0idH6QaWsse1rbbSm92CrwgIRVVRgAZP8mdSICIiAiIgJVPF/Q7nYarS2lLawPhOSpUd8D3x6HiWuDA5XQut16lMhl3jIZQwJyO5x3lb695Z6vpFO7zQu5QM4wC2S2OP5nH8Z9Lo0Gq0l+lzVfZqPiVAzbxZ+fI7DM6Gkw3iCzdnclPw8EDBUevY9z/WB9AErHj3XayilbNGobDDzc87U7lgP1dsY+ctEQOR4a8QV62rzKzyOHXjKn/T2Mr2jDf21b+JZt2c15+D8iAHHp6yNqaa9J1mkUUuPvKnzihIrHfBYdsnA/ib67UPXGVVtVxT8R2/huNqk8+p5A/ywL1ERAp/UOrWf2tTpkcBBWWdc8nOT2xz2E09Mtsv6rcyswSj4GBGONvAXnnJOcyNq9Z/5grr+H/05HzIO4zHPk9exnAur7DODlTyfTupgfQYiIFb0vijf1B9DsxsXduyOThT2/eWSUvTadF6u9hessyFVTADghRnnuRj0mXiPrdzX+To7F8yn47KgFZ7FC5K4PbuMfWBcolc8E+JfvtTF12XVnbanOAfln+D7EGWOBw9D4hW3WW6RVOaQCz5Hy4I9O8w/2jA1o0TL8ZXcGzwRjPb+ROB4HvqPUuoqobzN+SzLgBdx+EN+rnn94uet/ECKCd6acsV28H2bd8s4x84F+iIgczQ9cquutoQkvV+fIIHfHBPeYabr1b6l9MA29BknHHGM8/vK3pNAa+uWWBW22U5LAfDu4yp5znjP7zZ4d0O3q2st2NtZV22cbSeAy8e2B3gXaImFr7VLHsASf2gahrU8zytw3gZK+s5nR/Eteovu06hg9BIbI4IzjIPbvK74A0r26rV664MDYwStSwZQg5ymOO2B+0w+zmz/APq14azzHNm45/R8TAoPlwIH0CIiAlX8S9O1z2eZpLlQbQuxuB65J4OecS0RApnhjwN5Nh1OqtbUahsE5JKKw9VB5kPqwavrmnfJC2Jgj0J2uMnn5CX+c/W9HrttruYHdV+XniBPE9MRA+f9Ssf+3qB52E8o/g+pOG5x2xJGgvsPWrl85TUtX+59Q2E5lqs6TU1y6gr+IowGmVPS61ta8L+I4wW+X/YgTBERA+fdVGevafZWpIq+NywBAw+No9e8yVjf1zmtSlKcWZywZVPdfTlpcG6PUbxqSg80DAf1x2xPaum0pcbgqi1+CexPv9YE6IiB87pWtuuswqAcAjzMgkkIM5HpkEfxNvhhAer6stWFsAYb8nLAsuPTHAxLsuhQWeYANx7meJpUWwtxuOfrz3xA2U6VELFVCljliBjJ9zNpnsQKD0vUMvW76t52shPl7TgfCrA7vc8z3wfYX6nri7Bipwvw4KjdgjPr6S3/ANlV+f8AeMfiEYJz3GMdvpMNH0auu571zvszu545IJx/EDoxEQKH0++6zrdwO4aeuv4e21nwoOD+/aZeALrhqdZXfuwLG8ndj8gduB6+o/aWjQ9GqptsuTO+05bLEj/KPSZV9JqF7agD8QjBOeP4gdCQ+saY20XVr+Z67FH1ZSB/WTIgfPvsbVqtI2nt4trdiyk+h4zj05B4nv2d9OerV61mbO9sqCQcDe/sOO8uFfR6lvbUKMWMMHng/PEy0nS0rse1c7n75PHfPA+sCdERAREQEpnjY22anTaddvlvXqbG32PUrOnlhAzV/EeHYgZ7jd+mXOReodOqvXZdWlig5AdQwz74MCH4T1Yt0ensG4hq1OXYOx4xkuAN/wDi9e860xRAoAAAAAAA4AA7AD0mUBKd456dXa9KfGNRqG8pGWy1AiKC9tm1GAJVc4yO5WXGRUNVjbhtZ68gNwSm78wB7jOP6QN2mpCKqDJCgAEkk4AxyT3PzmyIgJ8s8XPnWXvmvdS+h2h2YajAYM33ID0bdj5kMD8vqKsD2mD6ZCwYqpZezEAkfQ9xA2CexEDwz5h4j3DVW+X5dmobVaTyrN5F1S5q3VLWRkqV3nK/CQzZ7T6hNR06lg+1d4GA2BuA9ge4gbYiIFZ8aI4OldbbEA1VCsikBbAz4w5xuOPYHHvmcPW2kXW3+Y/3lNfTRWm84FTeWPLFYOCGRmfJHfnPEv11KvjcobBDDIzgjsR8x7zS3TaTaLzUhtAwLNo3gewbGYEqIiBWK9Pt6qW3O3maViQzEquLVGK17L+088Haby7tegZ3xqVO6xi7c6ek9z6cyzbBnOOe2flCoB2A57/P6wMp4BPYgVXVBl6smbn2PpNQ3lkqEQpZpxuVQBk8nls/LEgeDad14tpexqPKZXttfJ1lhdSLkr3HYow3OFzv4GADLo+mRjuKqWwVyQCdpxuXPscDj5SLoui6elt1NFVbYxuRFU49sgdoE+IiAkHrNbGpihO5fiABxuIGdpPsZOnhgUf7NvG79QF1d1YrvoIyozypyASCAQcjBEneBOuvqfPW0jfXaw2htxCknGeBt7dvSVzwHYX611NiyEDC4UYPDYG//Wb/ALLNR5mo17DZtFpUBPT43OHPqYH0eYW2BQWPYAk/tM5y/FFhXR6hlBJFNpAHc/AeBAieEuuHW1teBtTcyKvcjaSCc+uZwPD+nNHWdTWthap6lYISPhbIJA9T3Pf3Eg/YbdcdJbXYuER/w3P5n3DLbh8iMCTejaT/AMc1NvxAbNvONpOEzj1gX+eN2ns8MCseBurtdXaHUK1djDA5+E8qcn6GbfDPXX1j2sFCV1OUHIJsGOG+U4fgCll++qdvxMxUqMbfzd/f/pJ32Z0FNPYGILG0kkKF/SMcCBcYMRA43SfEVd6WvgoKSd+72Gcn+hmfh/xDTrFLUkkDGcjHftiVPwne1q9SIFb1l7BWgUr6MCtmRz75+c6P2YKp0pcBA5Yq+wkqNnAC7gDjHygXGeMccz2RepuVpsKnBCMQcZxx3xA90+vrcMVYEL+b5fWbablcblOR7yj+FtNWOn6iyuw2mzzMngYIyABjn1zzOx4FtxpkqYg2LuDY7E5J4/aBZJo12rWmtrHOFUZJ78fQTfNWpRWVgwBUg5B7EY5zA0dP6nXdULkPwEE5bgjHfcD2m7S6pLFD1sHU9mU5H8ifNPC1tq9O6gWAKA2eSgOQBt5Gc++JZvsx/wDb6srtbL7hnPxbjk5EC1xEQEREBERAREQOF0Xw0unvvvDszXnJBxhec4HrMvDnh5dGbirlha+/kAY78cd+86XUNV5VbWbHfaM7KxuY/wCEZE4X+0zvpqNRVRnzqvNO+wVpUuASLLCCM8gAY5we2IFmmrVUB0ZD2ZWU/uMTT0jXjUUVXqrKLUVwrjDLuGcMPeS4Fc8E+GhoKWqHq2e5Ppgd5hoPDPl9Qt1u4/GCAu5iOdo/LnA7TtdX1/kVPbsezYM7axlj9BkTk9S8UpToU1hQsbKw6UqQWYlN5UHtgDJLdgATAsU8Mwos3KG9wD/IzNkDg+H/AA6NN5vx7zaSc7QuAc4GP37zf4b6L90rZN+8sxbO0L8gMD2Em9S1LVVPYtbWsoJFalQW+QLEAfuZU9Z40ddLo7lWlX1SFyLXsCIAm4/EiMx5IHb3MC7TF1yMe806C4vWjkoSyg5Q7kORn4G9R7GSIHI6J0FNKrqhJFhycnOOMcEzPoXRV0oZUZm3Nk7iT9AJr8W9St02kuvorWx60ZtrNtACqSST64x29ZweveLbK3Wus1qVoTUWNYlrrhiQqny/90vwnNhzjjg8wLtPGUEEHseDMaLNyq3HIB4ORyPQ+v1mcDi9K8OVUVWVLnZbu3DJ5zkd/Tjj9p74f8NUaPd5Ktl/zMzMxP8AJjxB1l9O1CrSXW62uprMqFr3HGSM7iT6AA/PEg9T6trKtRXUtendbbNqDzLBZ5YGbLGGzaNo+fcqPWBZ5H6hpvNrevJXerLuHcZGMibxPYFd6P4WWjRvpN7OLBZudu/xjH9Bj+JK8K9BXQ6ddOjM6qWO5uTyczxevA6p9MarBsqNu8jhwGAxUM5bv3kPwx4pOrcIatm6pb0xYtmEY4C24/3b/wB3n154MCyxEQEREBERARExsfAJPYAn+IB1yCPcGVZPD19el0+nR6bFqq8q6u5Ca7eBtcAEkEEducgn5Gd/S9RR0NgOFHcnjEkUXq43KQQfUQInQunnT6eqgsXNaBdx9cewycD2GeBiT4iBp1dW+t07blZc+2RjMq+v8FC3SV0m11ur0p0yujMqnKKGLIDyCVHzxxLB1Pq9On2edYE3ttTPqfYTzX9ZppdEtcK1mdgPrjH+sCRoNP5daJuLbVC7mOScDuT6zfEQMLUyCPcEfyJX6OgXU6fT06fUBTRX5RNlYcWDAG4gEFSMZ4OOeQZY54TAhdE6aumoroUlhWoXccZPuTjgc+gk6YNaAQCQCewyOfpM4ETq+gGootoYkLajoSMZAYEEjP1nI6n4XFhzXdZSWpGntKhD5lQzgfEDtI3Ngj/iMsUQNWmoFaKi8Kqqqj2AGBNsxVweRz9Jq0mpFgyFZeSPiGD/ABAjdZ6b54rG7b5dtVvbOfLbdt/eYV9Kxq21TMWJqWpFIGKwGLOQf7x25/wCdOICImjVatKxmxgoJxknHMDn6zo5fUG4PtB070cfmBZg28H5YnL8L+F301q2N5K7KfJxQhTzjlT5l2TyeOO/5m55lriAlP6j44X7ydLpazfajAW4zhc+2O/17Sd496qdNo7HDBWbFasewLZGf4zN3hHotenoTaMu6qzvgAsSN3p6DMDtqZ7EQEREBNOsr3VuuSMqwyO4yDyJuiBTfDlRTQX1lmfZ5mC7b25XPxH15k/wAlq6NRcwdtz4YKFBG7j4R29p30oUAgKAD3AAGc98+89pqVBtUBQOwAwIGcRECi/ahQHGlU8EXAggA+wK5IOM/wAx4r0wPUNG7qWUbcLjIJ3d24JG3giXe2oN3AOO2QDgz3aOCRzAyiIgJT/tN1eoTT1jTDLNaof/AADJPaXCYugPcA/WBRfGQv8AvnT2oVcK34jEZO0lfhHtxky+TEqPYcT3MD2eNPYMCneD67Fu1PLmosWUOwIX2CLjI7SZ4P3g3h2sbNm4b2DYznhcDgCWNUAzgAZ7/OeIgHYAfQQM4iICU/7SN/lVFAx/E/SMn8px/WXCYvj19IGGmJKqT3IGfrjmbZiLBxyOeR8x7iZQKX9rmnD9OfcMhXqY/s2P+cs3Qrg+mpcchq6z/wDkTDxB0v71p7KCxXeMbh3HIOR/Ey6Jofu9FdO8v5ahdx7n6wJ8REBERAREQOB471d9Oiut0zoj1ozlnUt8IBztGQAfYnI+RnD8Z9a1FDXOLLa1p04toWurzEusG82Lc204wAoxleGJyccXLqWhS+p6bRursUq4yRkHuMjkSF1Dw7Re++wMThVYB3VbFU7lW1QcOASTg+59DA6Wms3IrEYLAHHtkZxNk8AnsBOB4r1LVqjfePIry28ooe5zj8OuhCrbiTyQATxxO/OZ1boVWoat7PMD1b9jV2WVkbwA35GGeBAqL9V1pqtse002aTTV2tXtT8V28x8X5BwCqqMIRhi3PAl909m5VbGMgHHtkZnI1PhXT2bd4sbaoRs22fiIDuVb/i/FAP8AxZ7n3naAgexEQKb4ne06gpRfa2oxUaaauK6RuO+3VHsVbkAN6KQoJ5k7S23Dqdlb2lqjpldK9oUIfNKn5sT7mT9V4c01ljWvX+I23cwZ1Lbfy7tpAOPnJw0aeZ5u0eZt2b/XbnO3+eYG+IiBD6yzCi0pYtLbHxa4ytZwcOwyMgd+8pdFtmy1zqdRXoydOEst3G65st5w04/Oos+ALxn8xUYIMvOu0aXVtVaoetwVZT2YHuDOY3hXSldpqyNysMs5wyghSvxcEAnt7wHhIXeQfP3jLuaxaQbFqJ/DFpH6sfU9snM7UjaDQpSuysYXJOMk8nvyxJkmAmNiAgg8g8EfKZQYFI8AaN/MtZjlNNnR6ds7g1aNvZ8+5yiH/wCoy7zXp6FRQqKFUdlUAAfQCbICUbrWiuPUFtSu46YGkahVbi1wW8l619qyfjxjOR32y8xACIiAiIgIiICIiAiIgIiICIiAiIgIiICIiAiIgIiICIiAiIgIiICIiAiIgf/Z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USEhQWFRQVGBQXFRUWGBcXGhcYGRcYGBUYFBcYHCggGCYlHBsbIjEhJSkrLy4uFx8zODMsNygtLisBCgoKBQUFDgUFDisZExkrKysrKysrKysrKysrKysrKysrKysrKysrKysrKysrKysrKysrKysrKysrKysrKysrK//AABEIANUA7QMBIgACEQEDEQH/xAAbAAEAAgMBAQAAAAAAAAAAAAAABAYCAwUBB//EAD8QAAICAQMCBAMHAQUGBwEAAAECAAMRBBIhBTEGE0FRImFxBxQjMkKBkaEVYnKC0RYzUsHh8CUmNDVDc6Ik/8QAFAEBAAAAAAAAAAAAAAAAAAAAAP/EABQRAQAAAAAAAAAAAAAAAAAAAAD/2gAMAwEAAhEDEQA/APuMREBERAROZ1nrVemxuyWbO1RjJx9TxIvQ+pX3uXKKtP6Tzkn5e/17QO7PMz2U3xvoLa3XqFDsGoB31D/5F/4QO3MC5RIfR9d59Fd2Nu9FYr32kjkfseJWK+o2XdWanzQtdSZFYzuYjG7d+nB3D+IFziBEBETEsB3gZRIt/UaksSp3UWWZKITy2O+BJUBERAREQEREBERAREQEREBERA5XW9bYm1a1JLcbsZwfQf8AWcDWeGdXaCfvRrcjggscHHB4IEuZE9gUboPVdXptQmj1mLFYDbeSMsx/KBjv889szveLPEaaGk2uCzfpRRkn5kDnA9ZyvHumtZ9K1OwMluSXGeMrwuCMH27/AEkfUaezU9XAtCeRp0zWv6ixHxFx6jt/ECP4T8NW6hjrOoPvNhD11EYCrj4S3tx2WX5EAAAAAHYDiZRASF1vSi2i2tskOjKcd+Qe0mxApv2WX50Zq2svk2MgDdx6/tyTIvhD8bqOrvFjsFJTYRgISQMDI54X3kjwTafvWuTt+ISO2OSRke/pMPATGrUazTMPiV/Mz77u+M/tAu8REBKH9pGoeu7RNWm8+Z6k4UArlgAcE8y+SjfazcatPVcCw2WqDtGchvp8wIG/7RdNcUqs05w4ba2AM7Tzwx/LyJbNFZurRj3KqT9SOZWPtBvx08uNx5qI2kA8/UidrwwSdJpy2cmpCc9+VB5gdOIiByvEvVvutDXkZC43YBPB+Q57yX0zWrfVXcv5bFVhn2IzzHU9Ct9T02Z2WKVbHBwfYynfZdrGA1WkLbhpbiifCVwhzhRk89u/zMC49S6hXp62ttYIiDJY/wDL3PykXoHWk1dYtrB2MMj/AEPsflKXrL36vrH0wBXRUMQ7cEXMAMgjuO5APyJ9p9B0WkSlFrrUKigBVHoBA3xEQK7oPFC2a+7Qldr1LuBzyRxzj6EGWKfP/F6rpOpaTWLwLWNV2PUYCqeOeM/0l16n1Cuis2WsFUep9T7Aep+kDZRq0ckKwJXuB6fWb5RfsmpPkXWkuwtudlLrj4e42+45l6gIiICIiBSvG1h+96NNtxG4HKLuRTvGDYf08ZmnxJo79N1GrXU1NclmKrQDjyxtI3sAOR85L8Tu412mC2WLnHwqMq2H53H6S4QKNpPH7WOirpmw1pqJycgD9ZG3t+8vM8Cj2nsBETXe+FY+wJ/gQKL4CuNmu6i+5tocKobsPibOPftHht3s6zrXO/YqKihhxwQCVOPcGbfsod3ousdgxa5sEYPA7cj6zT4Oc19U11TMWLncowcAA5POP739IF/iIgJRftg0z26JUQbs2oWG7aMKGIycj1Al6lB+2TVFNGgUnc1yAAAEngjjP1gPH+ne7T6WhSoDbGdWOMgBQAPflv6S86aoIioBgKAAPkBifN/GDvU/SzZv2jy1sxjGfw8huP8AvE+mCB7ERA8JnzrwJdm/qjpg1bztI5ORvJEsnj7rJ0ehtuT8/wAKJxnDOdoOP3mPgbw4NFpvLLeY9hNljn1Zh2+gHEDjfY/QBprXzuZrTk/RVOP5Jl9lB+zJ1qt1mjBP4VpYA59SQcZ+gl+gIiIFE+1/K6Su1Pz13JjgHg5yOfpIPjvVNbd0+px+DdtL8EfmKA8+nB/rJ/j7ZqdRpensN3mP5rANgqq+uM5x3k37QOkLZp0sCFm07B1AO3A4zk+wwD+0C00UhFCqMBQAAPQCbJyfDPW69ZQltZ7gZ+vyz3HznWgIiICIiBiUGc4595lE4nUOq216zTUCtfJuNga0tzuWp3Cqn+XvA7cREBInVtO1lLoh2sykA9sZkuIHG8KdF+6acU53HLMxwBksSecDB49ZgPDwGt++BjuK7SuTgjGO3aRdf4huquUNSBS16ULlvxbCwGbKkAwVBPOTnCsfTmzQAiIgJyus9Bq1LVtZuzWcjBwDyCQw9e06sQOZ1zoqapVSwkBW3cEg/wBJ0a0wAB6AD+JVbevaivW1U2eUFvssRKgG8wVqrEXGzOzkr+TGcHvxLZAREQOR4o6Amuo8iwkLuVsj3U8TqU17VCj0AHPyGJnOP4o6190oaxUNtmG8uoHBdlUsef0gAEk+gEB07w7VTqbtUmfMvxv9uJ2Jo0N2+tHPG5VbH1AM3wEREDlU9BrGqbVn4rSu1WP6V9QJ1GXIwexnN8SdQbT6a25BlkUlQQSCewyF5PJ7DmRPCfVHvR/Nsrd0baVSq2kpxkB0tJbnuD2IgdbR6GuoYrUID6DgfsPSSIiAiIgIiebhnHrA9kHW9NWy2i0kg0M7KBjBL1tWc/s2ZOkDUdXqS5KGb8SzlV/1Pp2gT4iICInmYFaq8O3Lq21XnVvubjzKSz11cZqqffhBxnOOSeZZoiAiJ5mB7ERA4H+zRNoZtRa9S2m9KW2nbYc8byN20EkhfT3xxO/EQEREBON4h8OVatTv3BxXZWjqzqVFg+LhSM8gcH2nZiBF6VohRTXSpJFaqoJJJOBjJJ5kqIgIiIEbqOlNtbILHrJHD1nDKe4Izx39Dwe0idH6QaWsse1rbbSm92CrwgIRVVRgAZP8mdSICIiAiIgJVPF/Q7nYarS2lLawPhOSpUd8D3x6HiWuDA5XQut16lMhl3jIZQwJyO5x3lb695Z6vpFO7zQu5QM4wC2S2OP5nH8Z9Lo0Gq0l+lzVfZqPiVAzbxZ+fI7DM6Gkw3iCzdnclPw8EDBUevY9z/WB9AErHj3XayilbNGobDDzc87U7lgP1dsY+ctEQOR4a8QV62rzKzyOHXjKn/T2Mr2jDf21b+JZt2c15+D8iAHHp6yNqaa9J1mkUUuPvKnzihIrHfBYdsnA/ib67UPXGVVtVxT8R2/huNqk8+p5A/ywL1ERAp/UOrWf2tTpkcBBWWdc8nOT2xz2E09Mtsv6rcyswSj4GBGONvAXnnJOcyNq9Z/5grr+H/05HzIO4zHPk9exnAur7DODlTyfTupgfQYiIFb0vijf1B9DsxsXduyOThT2/eWSUvTadF6u9hessyFVTADghRnnuRj0mXiPrdzX+To7F8yn47KgFZ7FC5K4PbuMfWBcolc8E+JfvtTF12XVnbanOAfln+D7EGWOBw9D4hW3WW6RVOaQCz5Hy4I9O8w/2jA1o0TL8ZXcGzwRjPb+ROB4HvqPUuoqobzN+SzLgBdx+EN+rnn94uet/ECKCd6acsV28H2bd8s4x84F+iIgczQ9cquutoQkvV+fIIHfHBPeYabr1b6l9MA29BknHHGM8/vK3pNAa+uWWBW22U5LAfDu4yp5znjP7zZ4d0O3q2st2NtZV22cbSeAy8e2B3gXaImFr7VLHsASf2gahrU8zytw3gZK+s5nR/Eteovu06hg9BIbI4IzjIPbvK74A0r26rV664MDYwStSwZQg5ymOO2B+0w+zmz/APq14azzHNm45/R8TAoPlwIH0CIiAlX8S9O1z2eZpLlQbQuxuB65J4OecS0RApnhjwN5Nh1OqtbUahsE5JKKw9VB5kPqwavrmnfJC2Jgj0J2uMnn5CX+c/W9HrttruYHdV+XniBPE9MRA+f9Ssf+3qB52E8o/g+pOG5x2xJGgvsPWrl85TUtX+59Q2E5lqs6TU1y6gr+IowGmVPS61ta8L+I4wW+X/YgTBERA+fdVGevafZWpIq+NywBAw+No9e8yVjf1zmtSlKcWZywZVPdfTlpcG6PUbxqSg80DAf1x2xPaum0pcbgqi1+CexPv9YE6IiB87pWtuuswqAcAjzMgkkIM5HpkEfxNvhhAer6stWFsAYb8nLAsuPTHAxLsuhQWeYANx7meJpUWwtxuOfrz3xA2U6VELFVCljliBjJ9zNpnsQKD0vUMvW76t52shPl7TgfCrA7vc8z3wfYX6nri7Bipwvw4KjdgjPr6S3/ANlV+f8AeMfiEYJz3GMdvpMNH0auu571zvszu545IJx/EDoxEQKH0++6zrdwO4aeuv4e21nwoOD+/aZeALrhqdZXfuwLG8ndj8gduB6+o/aWjQ9GqptsuTO+05bLEj/KPSZV9JqF7agD8QjBOeP4gdCQ+saY20XVr+Z67FH1ZSB/WTIgfPvsbVqtI2nt4trdiyk+h4zj05B4nv2d9OerV61mbO9sqCQcDe/sOO8uFfR6lvbUKMWMMHng/PEy0nS0rse1c7n75PHfPA+sCdERAREQEpnjY22anTaddvlvXqbG32PUrOnlhAzV/EeHYgZ7jd+mXOReodOqvXZdWlig5AdQwz74MCH4T1Yt0ensG4hq1OXYOx4xkuAN/wDi9e860xRAoAAAAAAA4AA7AD0mUBKd456dXa9KfGNRqG8pGWy1AiKC9tm1GAJVc4yO5WXGRUNVjbhtZ68gNwSm78wB7jOP6QN2mpCKqDJCgAEkk4AxyT3PzmyIgJ8s8XPnWXvmvdS+h2h2YajAYM33ID0bdj5kMD8vqKsD2mD6ZCwYqpZezEAkfQ9xA2CexEDwz5h4j3DVW+X5dmobVaTyrN5F1S5q3VLWRkqV3nK/CQzZ7T6hNR06lg+1d4GA2BuA9ge4gbYiIFZ8aI4OldbbEA1VCsikBbAz4w5xuOPYHHvmcPW2kXW3+Y/3lNfTRWm84FTeWPLFYOCGRmfJHfnPEv11KvjcobBDDIzgjsR8x7zS3TaTaLzUhtAwLNo3gewbGYEqIiBWK9Pt6qW3O3maViQzEquLVGK17L+088Haby7tegZ3xqVO6xi7c6ek9z6cyzbBnOOe2flCoB2A57/P6wMp4BPYgVXVBl6smbn2PpNQ3lkqEQpZpxuVQBk8nls/LEgeDad14tpexqPKZXttfJ1lhdSLkr3HYow3OFzv4GADLo+mRjuKqWwVyQCdpxuXPscDj5SLoui6elt1NFVbYxuRFU49sgdoE+IiAkHrNbGpihO5fiABxuIGdpPsZOnhgUf7NvG79QF1d1YrvoIyozypyASCAQcjBEneBOuvqfPW0jfXaw2htxCknGeBt7dvSVzwHYX611NiyEDC4UYPDYG//Wb/ALLNR5mo17DZtFpUBPT43OHPqYH0eYW2BQWPYAk/tM5y/FFhXR6hlBJFNpAHc/AeBAieEuuHW1teBtTcyKvcjaSCc+uZwPD+nNHWdTWthap6lYISPhbIJA9T3Pf3Eg/YbdcdJbXYuER/w3P5n3DLbh8iMCTejaT/AMc1NvxAbNvONpOEzj1gX+eN2ns8MCseBurtdXaHUK1djDA5+E8qcn6GbfDPXX1j2sFCV1OUHIJsGOG+U4fgCll++qdvxMxUqMbfzd/f/pJ32Z0FNPYGILG0kkKF/SMcCBcYMRA43SfEVd6WvgoKSd+72Gcn+hmfh/xDTrFLUkkDGcjHftiVPwne1q9SIFb1l7BWgUr6MCtmRz75+c6P2YKp0pcBA5Yq+wkqNnAC7gDjHygXGeMccz2RepuVpsKnBCMQcZxx3xA90+vrcMVYEL+b5fWbablcblOR7yj+FtNWOn6iyuw2mzzMngYIyABjn1zzOx4FtxpkqYg2LuDY7E5J4/aBZJo12rWmtrHOFUZJ78fQTfNWpRWVgwBUg5B7EY5zA0dP6nXdULkPwEE5bgjHfcD2m7S6pLFD1sHU9mU5H8ifNPC1tq9O6gWAKA2eSgOQBt5Gc++JZvsx/wDb6srtbL7hnPxbjk5EC1xEQEREBERAREQOF0Xw0unvvvDszXnJBxhec4HrMvDnh5dGbirlha+/kAY78cd+86XUNV5VbWbHfaM7KxuY/wCEZE4X+0zvpqNRVRnzqvNO+wVpUuASLLCCM8gAY5we2IFmmrVUB0ZD2ZWU/uMTT0jXjUUVXqrKLUVwrjDLuGcMPeS4Fc8E+GhoKWqHq2e5Ppgd5hoPDPl9Qt1u4/GCAu5iOdo/LnA7TtdX1/kVPbsezYM7axlj9BkTk9S8UpToU1hQsbKw6UqQWYlN5UHtgDJLdgATAsU8Mwos3KG9wD/IzNkDg+H/AA6NN5vx7zaSc7QuAc4GP37zf4b6L90rZN+8sxbO0L8gMD2Em9S1LVVPYtbWsoJFalQW+QLEAfuZU9Z40ddLo7lWlX1SFyLXsCIAm4/EiMx5IHb3MC7TF1yMe806C4vWjkoSyg5Q7kORn4G9R7GSIHI6J0FNKrqhJFhycnOOMcEzPoXRV0oZUZm3Nk7iT9AJr8W9St02kuvorWx60ZtrNtACqSST64x29ZweveLbK3Wus1qVoTUWNYlrrhiQqny/90vwnNhzjjg8wLtPGUEEHseDMaLNyq3HIB4ORyPQ+v1mcDi9K8OVUVWVLnZbu3DJ5zkd/Tjj9p74f8NUaPd5Ktl/zMzMxP8AJjxB1l9O1CrSXW62uprMqFr3HGSM7iT6AA/PEg9T6trKtRXUtendbbNqDzLBZ5YGbLGGzaNo+fcqPWBZ5H6hpvNrevJXerLuHcZGMibxPYFd6P4WWjRvpN7OLBZudu/xjH9Bj+JK8K9BXQ6ddOjM6qWO5uTyczxevA6p9MarBsqNu8jhwGAxUM5bv3kPwx4pOrcIatm6pb0xYtmEY4C24/3b/wB3n154MCyxEQEREBERARExsfAJPYAn+IB1yCPcGVZPD19el0+nR6bFqq8q6u5Ca7eBtcAEkEEducgn5Gd/S9RR0NgOFHcnjEkUXq43KQQfUQInQunnT6eqgsXNaBdx9cewycD2GeBiT4iBp1dW+t07blZc+2RjMq+v8FC3SV0m11ur0p0yujMqnKKGLIDyCVHzxxLB1Pq9On2edYE3ttTPqfYTzX9ZppdEtcK1mdgPrjH+sCRoNP5daJuLbVC7mOScDuT6zfEQMLUyCPcEfyJX6OgXU6fT06fUBTRX5RNlYcWDAG4gEFSMZ4OOeQZY54TAhdE6aumoroUlhWoXccZPuTjgc+gk6YNaAQCQCewyOfpM4ETq+gGootoYkLajoSMZAYEEjP1nI6n4XFhzXdZSWpGntKhD5lQzgfEDtI3Ngj/iMsUQNWmoFaKi8Kqqqj2AGBNsxVweRz9Jq0mpFgyFZeSPiGD/ABAjdZ6b54rG7b5dtVvbOfLbdt/eYV9Kxq21TMWJqWpFIGKwGLOQf7x25/wCdOICImjVatKxmxgoJxknHMDn6zo5fUG4PtB070cfmBZg28H5YnL8L+F301q2N5K7KfJxQhTzjlT5l2TyeOO/5m55lriAlP6j44X7ydLpazfajAW4zhc+2O/17Sd496qdNo7HDBWbFasewLZGf4zN3hHotenoTaMu6qzvgAsSN3p6DMDtqZ7EQEREBNOsr3VuuSMqwyO4yDyJuiBTfDlRTQX1lmfZ5mC7b25XPxH15k/wAlq6NRcwdtz4YKFBG7j4R29p30oUAgKAD3AAGc98+89pqVBtUBQOwAwIGcRECi/ahQHGlU8EXAggA+wK5IOM/wAx4r0wPUNG7qWUbcLjIJ3d24JG3giXe2oN3AOO2QDgz3aOCRzAyiIgJT/tN1eoTT1jTDLNaof/AADJPaXCYugPcA/WBRfGQv8AvnT2oVcK34jEZO0lfhHtxky+TEqPYcT3MD2eNPYMCneD67Fu1PLmosWUOwIX2CLjI7SZ4P3g3h2sbNm4b2DYznhcDgCWNUAzgAZ7/OeIgHYAfQQM4iICU/7SN/lVFAx/E/SMn8px/WXCYvj19IGGmJKqT3IGfrjmbZiLBxyOeR8x7iZQKX9rmnD9OfcMhXqY/s2P+cs3Qrg+mpcchq6z/wDkTDxB0v71p7KCxXeMbh3HIOR/Ey6Jofu9FdO8v5ahdx7n6wJ8REBERAREQOB471d9Oiut0zoj1ozlnUt8IBztGQAfYnI+RnD8Z9a1FDXOLLa1p04toWurzEusG82Lc204wAoxleGJyccXLqWhS+p6bRursUq4yRkHuMjkSF1Dw7Re++wMThVYB3VbFU7lW1QcOASTg+59DA6Wms3IrEYLAHHtkZxNk8AnsBOB4r1LVqjfePIry28ooe5zj8OuhCrbiTyQATxxO/OZ1boVWoat7PMD1b9jV2WVkbwA35GGeBAqL9V1pqtse002aTTV2tXtT8V28x8X5BwCqqMIRhi3PAl909m5VbGMgHHtkZnI1PhXT2bd4sbaoRs22fiIDuVb/i/FAP8AxZ7n3naAgexEQKb4ne06gpRfa2oxUaaauK6RuO+3VHsVbkAN6KQoJ5k7S23Dqdlb2lqjpldK9oUIfNKn5sT7mT9V4c01ljWvX+I23cwZ1Lbfy7tpAOPnJw0aeZ5u0eZt2b/XbnO3+eYG+IiBD6yzCi0pYtLbHxa4ytZwcOwyMgd+8pdFtmy1zqdRXoydOEst3G65st5w04/Oos+ALxn8xUYIMvOu0aXVtVaoetwVZT2YHuDOY3hXSldpqyNysMs5wyghSvxcEAnt7wHhIXeQfP3jLuaxaQbFqJ/DFpH6sfU9snM7UjaDQpSuysYXJOMk8nvyxJkmAmNiAgg8g8EfKZQYFI8AaN/MtZjlNNnR6ds7g1aNvZ8+5yiH/wCoy7zXp6FRQqKFUdlUAAfQCbICUbrWiuPUFtSu46YGkahVbi1wW8l619qyfjxjOR32y8xACIiAiIgIiICIiAiIgIiICIiAiIgIiICIiAiIgIiICIiAiIgIiICIiAiIgf/Z"/>
          <p:cNvSpPr>
            <a:spLocks noChangeAspect="1"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1142" name="Picture 6" descr="Karyotyp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1"/>
            <a:ext cx="5334000" cy="4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92276" y="1036638"/>
            <a:ext cx="34893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Karyotype: </a:t>
            </a:r>
            <a:r>
              <a:rPr lang="en-US" altLang="en-US" dirty="0"/>
              <a:t>chart that shows all of one individual’s chromosomes arranged in pairs (one from mom, one from dad)</a:t>
            </a:r>
          </a:p>
          <a:p>
            <a:endParaRPr lang="en-US" altLang="en-US" dirty="0"/>
          </a:p>
          <a:p>
            <a:r>
              <a:rPr lang="en-US" altLang="en-US" b="1" dirty="0"/>
              <a:t>Autosomes</a:t>
            </a:r>
            <a:r>
              <a:rPr lang="en-US" altLang="en-US" dirty="0"/>
              <a:t>: non-sex chromosomes (</a:t>
            </a:r>
            <a:r>
              <a:rPr lang="en-US" altLang="en-US" dirty="0" err="1"/>
              <a:t>chromsomes</a:t>
            </a:r>
            <a:r>
              <a:rPr lang="en-US" altLang="en-US" dirty="0"/>
              <a:t> #1-22)</a:t>
            </a:r>
          </a:p>
          <a:p>
            <a:endParaRPr lang="en-US" altLang="en-US" b="1" dirty="0"/>
          </a:p>
          <a:p>
            <a:r>
              <a:rPr lang="en-US" altLang="en-US" b="1" dirty="0"/>
              <a:t>Sex chromosomes: </a:t>
            </a:r>
            <a:r>
              <a:rPr lang="en-US" altLang="en-US" dirty="0"/>
              <a:t>Chromosomes that determine an individual’s gender (chromosome #23 – X and Y)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8153400" y="12954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343900" y="896937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Autosomes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1000" y="6229352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Sex chromosomes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9220200" y="5890299"/>
            <a:ext cx="419100" cy="4381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01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Autosomal Dominant Disorder: Huntington’s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76400" y="835025"/>
            <a:ext cx="43434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altLang="en-US" sz="3000" dirty="0"/>
              <a:t>Huntington's disease is an inherited disease that causes the progressive breakdown of nerve cells in the brain. Huntington's disease has a broad impact on a person's functional abilities and usually results in movement, thinking (cognitive) and psychiatric disorders.  </a:t>
            </a:r>
          </a:p>
        </p:txBody>
      </p:sp>
      <p:pic>
        <p:nvPicPr>
          <p:cNvPr id="5124" name="Picture 2" descr="https://www.stanford.edu/group/pandegroup/folding/pics/HD_effec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404938"/>
            <a:ext cx="4171950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63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Recessive Disorders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19200"/>
            <a:ext cx="9144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Recessive Disorders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affect offspring with </a:t>
            </a: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recessive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alleles</a:t>
            </a:r>
          </a:p>
          <a:p>
            <a:pPr lvl="1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(homozygous recessive)</a:t>
            </a:r>
          </a:p>
          <a:p>
            <a:pPr lvl="1" eaLnBrk="1" hangingPunct="1">
              <a:buFontTx/>
              <a:buNone/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Most genetic disorders are caused by </a:t>
            </a:r>
            <a:r>
              <a:rPr lang="en-US" sz="4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recessive alleles</a:t>
            </a:r>
          </a:p>
          <a:p>
            <a:pPr eaLnBrk="1" hangingPunct="1">
              <a:defRPr/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5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Recessive Disorders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8991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u="sng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Cystic Fibrosis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1 in 28 white Americans carry recessive allele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Defective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PROTEIN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plasma membrane that results in accumulation of mucus in lungs and digestive tract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Average life expectancy about 30 years</a:t>
            </a:r>
          </a:p>
          <a:p>
            <a:pPr lvl="1" eaLnBrk="1" hangingPunct="1">
              <a:buFontTx/>
              <a:buNone/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82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5987" y="238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Recessive Disorders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66812"/>
            <a:ext cx="8305800" cy="54625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Tay</a:t>
            </a:r>
            <a:r>
              <a:rPr 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-Sachs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Absence of </a:t>
            </a:r>
            <a:r>
              <a:rPr lang="en-US" sz="4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that breaks down LIPIDS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Lipids accumulate in nerve cells that leads to progressive loss of muscular and neural function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Death usually by about 5 years of 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058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Recessive Disorders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90600"/>
            <a:ext cx="9144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Phenylketonuria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(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PKU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</a:t>
            </a:r>
            <a:endParaRPr lang="en-US" sz="40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lvl="1"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Absence of </a:t>
            </a:r>
            <a:r>
              <a:rPr lang="en-US" sz="4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to convert phenylalanine to tyrosine</a:t>
            </a:r>
          </a:p>
          <a:p>
            <a:pPr lvl="1"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Phenylalanine cannot be broken down</a:t>
            </a:r>
          </a:p>
          <a:p>
            <a:pPr lvl="1"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Accumulates in cells, damages Central Nervous System, leading to mental retardation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48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429</TotalTime>
  <Words>288</Words>
  <Application>Microsoft Office PowerPoint</Application>
  <PresentationFormat>Widescreen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Tahoma</vt:lpstr>
      <vt:lpstr>Times</vt:lpstr>
      <vt:lpstr>Wingdings 3</vt:lpstr>
      <vt:lpstr>Wisp</vt:lpstr>
      <vt:lpstr>Simple Dominant Traits</vt:lpstr>
      <vt:lpstr>PowerPoint Presentation</vt:lpstr>
      <vt:lpstr>Human Genetics Vocabulary</vt:lpstr>
      <vt:lpstr>Autosomal Dominant Disorder: Huntington’s</vt:lpstr>
      <vt:lpstr>Simple Recessive Disorders</vt:lpstr>
      <vt:lpstr>Recessive Disorders</vt:lpstr>
      <vt:lpstr>Recessive Disorders</vt:lpstr>
      <vt:lpstr>Recessive Disorders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Dominant Traits</dc:title>
  <dc:creator>Jennifer Fuller</dc:creator>
  <cp:lastModifiedBy>Shannon Atkins</cp:lastModifiedBy>
  <cp:revision>1</cp:revision>
  <dcterms:created xsi:type="dcterms:W3CDTF">2015-10-23T16:17:57Z</dcterms:created>
  <dcterms:modified xsi:type="dcterms:W3CDTF">2017-04-18T18:37:32Z</dcterms:modified>
</cp:coreProperties>
</file>